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1" r:id="rId1"/>
  </p:sldMasterIdLst>
  <p:sldIdLst>
    <p:sldId id="256" r:id="rId2"/>
    <p:sldId id="258" r:id="rId3"/>
    <p:sldId id="259" r:id="rId4"/>
    <p:sldId id="260" r:id="rId5"/>
    <p:sldId id="261" r:id="rId6"/>
    <p:sldId id="267" r:id="rId7"/>
    <p:sldId id="268" r:id="rId8"/>
    <p:sldId id="269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70E6C-616C-45C6-818B-DFE4EE801636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D6E5-6C36-4881-B3B2-F5B2FAA2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97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70E6C-616C-45C6-818B-DFE4EE801636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D6E5-6C36-4881-B3B2-F5B2FAA2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27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70E6C-616C-45C6-818B-DFE4EE801636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D6E5-6C36-4881-B3B2-F5B2FAA2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58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70E6C-616C-45C6-818B-DFE4EE801636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D6E5-6C36-4881-B3B2-F5B2FAA2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40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70E6C-616C-45C6-818B-DFE4EE801636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D6E5-6C36-4881-B3B2-F5B2FAA2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8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70E6C-616C-45C6-818B-DFE4EE801636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D6E5-6C36-4881-B3B2-F5B2FAA2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23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70E6C-616C-45C6-818B-DFE4EE801636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D6E5-6C36-4881-B3B2-F5B2FAA2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98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70E6C-616C-45C6-818B-DFE4EE801636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D6E5-6C36-4881-B3B2-F5B2FAA2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73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70E6C-616C-45C6-818B-DFE4EE801636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D6E5-6C36-4881-B3B2-F5B2FAA2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93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70E6C-616C-45C6-818B-DFE4EE801636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D6E5-6C36-4881-B3B2-F5B2FAA2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9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70E6C-616C-45C6-818B-DFE4EE801636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D6E5-6C36-4881-B3B2-F5B2FAA2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27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70E6C-616C-45C6-818B-DFE4EE801636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D6E5-6C36-4881-B3B2-F5B2FAA2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37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70E6C-616C-45C6-818B-DFE4EE801636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D6E5-6C36-4881-B3B2-F5B2FAA2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6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70E6C-616C-45C6-818B-DFE4EE801636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D6E5-6C36-4881-B3B2-F5B2FAA2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6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70E6C-616C-45C6-818B-DFE4EE801636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D6E5-6C36-4881-B3B2-F5B2FAA2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90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70E6C-616C-45C6-818B-DFE4EE801636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D6E5-6C36-4881-B3B2-F5B2FAA2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69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8170E6C-616C-45C6-818B-DFE4EE801636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A82D6E5-6C36-4881-B3B2-F5B2FAA2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18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8170E6C-616C-45C6-818B-DFE4EE801636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A82D6E5-6C36-4881-B3B2-F5B2FAA2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23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  <p:sldLayoutId id="2147484071" r:id="rId10"/>
    <p:sldLayoutId id="2147484072" r:id="rId11"/>
    <p:sldLayoutId id="2147484073" r:id="rId12"/>
    <p:sldLayoutId id="2147484074" r:id="rId13"/>
    <p:sldLayoutId id="2147484075" r:id="rId14"/>
    <p:sldLayoutId id="2147484076" r:id="rId15"/>
    <p:sldLayoutId id="2147484077" r:id="rId16"/>
    <p:sldLayoutId id="21474840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 The Spot Courier Service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Web Application System Interface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15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739" y="-948711"/>
            <a:ext cx="3932237" cy="1600200"/>
          </a:xfrm>
        </p:spPr>
        <p:txBody>
          <a:bodyPr/>
          <a:lstStyle/>
          <a:p>
            <a:r>
              <a:rPr lang="en-US" dirty="0" smtClean="0"/>
              <a:t>The Driver Interface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727" y="-329515"/>
            <a:ext cx="4335719" cy="729669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0933" y="1447132"/>
            <a:ext cx="3221850" cy="114721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The Driver can view and make changes to his Schedule right from the home screen</a:t>
            </a:r>
            <a:endParaRPr lang="en-US" dirty="0">
              <a:solidFill>
                <a:schemeClr val="tx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248503" y="2327643"/>
            <a:ext cx="3932237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smtClean="0"/>
              <a:t>The Driver can enter new package information</a:t>
            </a:r>
            <a:endParaRPr lang="en-US" cap="small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675704" y="2938793"/>
            <a:ext cx="3730494" cy="867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smtClean="0"/>
              <a:t>The Web App displays the driver’s next stop We can see that “</a:t>
            </a:r>
            <a:r>
              <a:rPr lang="en-US" cap="small" dirty="0" err="1" smtClean="0"/>
              <a:t>Oxylance</a:t>
            </a:r>
            <a:r>
              <a:rPr lang="en-US" cap="small" dirty="0" smtClean="0"/>
              <a:t> Corporation” is the next stop for this driver</a:t>
            </a:r>
            <a:endParaRPr lang="en-US" cap="small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90932" y="5298117"/>
            <a:ext cx="3700038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smtClean="0"/>
              <a:t>The Web App updates the driver’s current location</a:t>
            </a:r>
            <a:endParaRPr lang="en-US" cap="small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8248502" y="5194154"/>
            <a:ext cx="3932237" cy="7413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smtClean="0"/>
              <a:t>The Driver can use the QR reader quick button to scan labels and update package information</a:t>
            </a:r>
            <a:endParaRPr lang="en-US" cap="small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8248503" y="3860635"/>
            <a:ext cx="3932237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smtClean="0"/>
              <a:t>The web App can use Google maps to help the driver find his next stop</a:t>
            </a:r>
            <a:endParaRPr lang="en-US" cap="small" dirty="0"/>
          </a:p>
        </p:txBody>
      </p:sp>
    </p:spTree>
    <p:extLst>
      <p:ext uri="{BB962C8B-B14F-4D97-AF65-F5344CB8AC3E}">
        <p14:creationId xmlns:p14="http://schemas.microsoft.com/office/powerpoint/2010/main" val="101613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  <p:bldP spid="8" grpId="0" build="p"/>
      <p:bldP spid="9" grpId="0" build="p"/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26" y="0"/>
            <a:ext cx="4009474" cy="6688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0" y="-664867"/>
            <a:ext cx="4597318" cy="77362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23" y="-59989"/>
            <a:ext cx="5334001" cy="1371600"/>
          </a:xfrm>
        </p:spPr>
        <p:txBody>
          <a:bodyPr/>
          <a:lstStyle/>
          <a:p>
            <a:r>
              <a:rPr lang="en-US" dirty="0" smtClean="0"/>
              <a:t>Driver Side bar Menu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9022" y="1625510"/>
            <a:ext cx="5334001" cy="1295111"/>
          </a:xfrm>
        </p:spPr>
        <p:txBody>
          <a:bodyPr/>
          <a:lstStyle/>
          <a:p>
            <a:r>
              <a:rPr lang="en-US" dirty="0" smtClean="0"/>
              <a:t>The first thing on the side bar menu is the driver's login information. We can see that Michael clocked in at 2:30pm on 20/21/2015</a:t>
            </a:r>
            <a:endParaRPr lang="en-US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59021" y="3109711"/>
            <a:ext cx="5334001" cy="1295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Next we see that the driver has a check list of his secluded stops. Each stop has a checkbox, the name of the company, and the time of the secluded pickup. </a:t>
            </a:r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459021" y="4626890"/>
            <a:ext cx="5334001" cy="1295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At the bottom of the menu we can see the current time and a Log </a:t>
            </a:r>
            <a:r>
              <a:rPr lang="en-US" dirty="0"/>
              <a:t>O</a:t>
            </a:r>
            <a:r>
              <a:rPr lang="en-US" dirty="0" smtClean="0"/>
              <a:t>ut button. This button easily lets the driver clock out at the end of his shift.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34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2336" y="0"/>
            <a:ext cx="3549121" cy="1371600"/>
          </a:xfrm>
        </p:spPr>
        <p:txBody>
          <a:bodyPr/>
          <a:lstStyle/>
          <a:p>
            <a:r>
              <a:rPr lang="en-US" dirty="0" smtClean="0"/>
              <a:t>QR Reader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34" y="194481"/>
            <a:ext cx="3944202" cy="641913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2335" y="4500347"/>
            <a:ext cx="3549121" cy="1828800"/>
          </a:xfrm>
        </p:spPr>
        <p:txBody>
          <a:bodyPr/>
          <a:lstStyle/>
          <a:p>
            <a:r>
              <a:rPr lang="en-US" dirty="0" smtClean="0"/>
              <a:t>The QR Reader button on the home screen opens up the QR scanner.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03" y="-483818"/>
            <a:ext cx="4435169" cy="7463368"/>
          </a:xfrm>
          <a:prstGeom prst="rect">
            <a:avLst/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5376101" y="1659907"/>
            <a:ext cx="3549121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QR Reader lets the driver scan the packages when he picks then up and drops them off.</a:t>
            </a: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5376100" y="3080127"/>
            <a:ext cx="3549121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All the driver has to do is hold the reader over the QR label and it will automatically scan to code and pull up the package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1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058" y="-685800"/>
            <a:ext cx="3549121" cy="1371600"/>
          </a:xfrm>
        </p:spPr>
        <p:txBody>
          <a:bodyPr/>
          <a:lstStyle/>
          <a:p>
            <a:r>
              <a:rPr lang="en-US" dirty="0" smtClean="0"/>
              <a:t>Customer Signature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64" y="1879976"/>
            <a:ext cx="5943600" cy="321614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8619" y="1666616"/>
            <a:ext cx="3549121" cy="1365435"/>
          </a:xfrm>
        </p:spPr>
        <p:txBody>
          <a:bodyPr>
            <a:normAutofit/>
          </a:bodyPr>
          <a:lstStyle/>
          <a:p>
            <a:r>
              <a:rPr lang="en-US" dirty="0" smtClean="0"/>
              <a:t>When the driver delivers a package to a location he scans the package and updates the information. 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308620" y="3512325"/>
            <a:ext cx="3549121" cy="1583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Then the driver has the Customer sign that the package has been delivered. Now he can do this right from the App.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99" y="379381"/>
            <a:ext cx="3522032" cy="573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1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" y="152400"/>
            <a:ext cx="3827788" cy="6385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6010" y="-685800"/>
            <a:ext cx="5010572" cy="1371600"/>
          </a:xfrm>
        </p:spPr>
        <p:txBody>
          <a:bodyPr/>
          <a:lstStyle/>
          <a:p>
            <a:r>
              <a:rPr lang="en-US" dirty="0" smtClean="0"/>
              <a:t>Customer Information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04055" y="1310640"/>
            <a:ext cx="3323910" cy="1066800"/>
          </a:xfrm>
        </p:spPr>
        <p:txBody>
          <a:bodyPr/>
          <a:lstStyle/>
          <a:p>
            <a:r>
              <a:rPr lang="en-US" dirty="0" smtClean="0"/>
              <a:t>From the Driver’s home screen they can see their next stop.  Here we can see it is </a:t>
            </a:r>
            <a:r>
              <a:rPr lang="en-US" dirty="0" err="1" smtClean="0"/>
              <a:t>Oxylance</a:t>
            </a:r>
            <a:r>
              <a:rPr lang="en-US" dirty="0" smtClean="0"/>
              <a:t> Corporation.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8" y="-559782"/>
            <a:ext cx="4430392" cy="7455330"/>
          </a:xfrm>
          <a:prstGeom prst="rect">
            <a:avLst/>
          </a:prstGeom>
        </p:spPr>
      </p:pic>
      <p:sp>
        <p:nvSpPr>
          <p:cNvPr id="13" name="Text Placeholder 3"/>
          <p:cNvSpPr txBox="1">
            <a:spLocks/>
          </p:cNvSpPr>
          <p:nvPr/>
        </p:nvSpPr>
        <p:spPr>
          <a:xfrm>
            <a:off x="5804055" y="2667000"/>
            <a:ext cx="332391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By selecting </a:t>
            </a:r>
            <a:r>
              <a:rPr lang="en-US" dirty="0" err="1"/>
              <a:t>Oxylance</a:t>
            </a:r>
            <a:r>
              <a:rPr lang="en-US" dirty="0"/>
              <a:t> Corporation in the tab the driver can see the customers information</a:t>
            </a:r>
          </a:p>
        </p:txBody>
      </p:sp>
    </p:spTree>
    <p:extLst>
      <p:ext uri="{BB962C8B-B14F-4D97-AF65-F5344CB8AC3E}">
        <p14:creationId xmlns:p14="http://schemas.microsoft.com/office/powerpoint/2010/main" val="2194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162" y="155442"/>
            <a:ext cx="3905268" cy="65958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842" y="228601"/>
            <a:ext cx="3816045" cy="63659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505" y="243840"/>
            <a:ext cx="3800382" cy="633984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412933"/>
            <a:ext cx="4389120" cy="738587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08" y="-685800"/>
            <a:ext cx="4582050" cy="1371600"/>
          </a:xfrm>
        </p:spPr>
        <p:txBody>
          <a:bodyPr/>
          <a:lstStyle/>
          <a:p>
            <a:r>
              <a:rPr lang="en-US" dirty="0" smtClean="0"/>
              <a:t>Search For Customer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20637" y="1051560"/>
            <a:ext cx="3384763" cy="1097280"/>
          </a:xfrm>
        </p:spPr>
        <p:txBody>
          <a:bodyPr/>
          <a:lstStyle/>
          <a:p>
            <a:r>
              <a:rPr lang="en-US" dirty="0" smtClean="0"/>
              <a:t>If you would like to search for a customer you can use the side bar menu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720637" y="2148840"/>
            <a:ext cx="3549121" cy="1112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From the Home screen you can open the menu by tapping the menu button (the three lines)</a:t>
            </a:r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1673275" y="3325726"/>
            <a:ext cx="3643843" cy="1112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If you don’t see the name of the company in the list you can use the search box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1720637" y="4499206"/>
            <a:ext cx="3321475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Just type in the name of the company and hit return and it will find them for you.</a:t>
            </a:r>
          </a:p>
        </p:txBody>
      </p:sp>
    </p:spTree>
    <p:extLst>
      <p:ext uri="{BB962C8B-B14F-4D97-AF65-F5344CB8AC3E}">
        <p14:creationId xmlns:p14="http://schemas.microsoft.com/office/powerpoint/2010/main" val="230564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19" y="91441"/>
            <a:ext cx="3846060" cy="6416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19" y="91441"/>
            <a:ext cx="3846059" cy="6416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91" y="-685800"/>
            <a:ext cx="3549121" cy="1371600"/>
          </a:xfrm>
        </p:spPr>
        <p:txBody>
          <a:bodyPr/>
          <a:lstStyle/>
          <a:p>
            <a:r>
              <a:rPr lang="en-US" dirty="0" smtClean="0"/>
              <a:t>Customer Payment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731" y="1935479"/>
            <a:ext cx="3384869" cy="1036319"/>
          </a:xfrm>
        </p:spPr>
        <p:txBody>
          <a:bodyPr/>
          <a:lstStyle/>
          <a:p>
            <a:r>
              <a:rPr lang="en-US" dirty="0" smtClean="0"/>
              <a:t>To log a cash payment the driver can scroll down to the payment button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145" y="91441"/>
            <a:ext cx="3846059" cy="6416040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8346678" y="4587238"/>
            <a:ext cx="3384869" cy="1036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Customer’s change</a:t>
            </a:r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8377317" y="2971798"/>
            <a:ext cx="3384869" cy="1036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scroll bar indicates how far the driver has moved down the page</a:t>
            </a:r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851109" y="4221477"/>
            <a:ext cx="3384869" cy="1036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Tapping the payment button will bring up the payment screen</a:t>
            </a:r>
            <a:endParaRPr lang="en-US" dirty="0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8348373" y="1744982"/>
            <a:ext cx="3384869" cy="1036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Customer</a:t>
            </a:r>
            <a:endParaRPr lang="en-US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964805" y="2781301"/>
            <a:ext cx="3384869" cy="1036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much the Customer owes</a:t>
            </a:r>
            <a:endParaRPr lang="en-US" dirty="0"/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8333054" y="3802376"/>
            <a:ext cx="3384869" cy="1036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much the customer paid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/>
      <p:bldP spid="10" grpId="0"/>
      <p:bldP spid="10" grpId="1"/>
      <p:bldP spid="11" grpId="0"/>
      <p:bldP spid="11" grpId="1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4973" y="2377440"/>
            <a:ext cx="9905998" cy="1905000"/>
          </a:xfrm>
        </p:spPr>
        <p:txBody>
          <a:bodyPr/>
          <a:lstStyle/>
          <a:p>
            <a:r>
              <a:rPr lang="en-US" dirty="0" smtClean="0"/>
              <a:t>Thank you for your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7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4265</TotalTime>
  <Words>472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Mesh</vt:lpstr>
      <vt:lpstr>On The Spot Courier Service</vt:lpstr>
      <vt:lpstr>The Driver Interface</vt:lpstr>
      <vt:lpstr>Driver Side bar Menu</vt:lpstr>
      <vt:lpstr>QR Reader</vt:lpstr>
      <vt:lpstr>Customer Signature</vt:lpstr>
      <vt:lpstr>Customer Information</vt:lpstr>
      <vt:lpstr>Search For Customer</vt:lpstr>
      <vt:lpstr>Customer Payment</vt:lpstr>
      <vt:lpstr>Thank you for your time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Spot Courier Service</dc:title>
  <dc:creator>Work Station</dc:creator>
  <cp:lastModifiedBy>Work Station</cp:lastModifiedBy>
  <cp:revision>38</cp:revision>
  <dcterms:created xsi:type="dcterms:W3CDTF">2015-03-29T13:44:32Z</dcterms:created>
  <dcterms:modified xsi:type="dcterms:W3CDTF">2015-04-14T03:17:35Z</dcterms:modified>
</cp:coreProperties>
</file>